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1" r:id="rId5"/>
    <p:sldId id="268" r:id="rId6"/>
    <p:sldId id="262" r:id="rId7"/>
    <p:sldId id="269" r:id="rId8"/>
    <p:sldId id="263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8F3A-E6EF-4E60-9654-F97C3E102DCF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4F8F-8795-46AA-B8EF-D7367270C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60;&#1059;&#1058;&#1040;&#1046;_%20&#1087;&#1086;&#1084;&#1077;&#1093;&#1080;%20&#1090;&#1077;&#1083;&#1077;&#1074;&#1080;&#1079;&#1086;&#1088;&#1072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52;&#1086;&#1081;%20&#1092;&#1080;&#1083;&#1100;&#1084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95;&#1091;&#1076;&#1072;&#1082;&#1086;&#1074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85;&#1072;&#1095;&#1072;&#1083;&#1086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52;&#1086;&#1081;%20&#1092;&#1080;&#1083;&#1100;&#1084;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52;&#1086;&#1081;%20&#1092;&#1080;&#1083;&#1100;&#1084;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2;&#1090;&#1077;&#1088;&#1080;&#1072;&#1083;%20&#1076;&#1083;&#1103;%20&#1087;&#1088;&#1077;&#1079;&#1077;&#1085;&#1090;&#1072;&#1094;&#1080;&#1080;\&#1052;&#1086;&#1081;%20&#1092;&#1080;&#1083;&#1100;&#1084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УТАЖ_ помехи телевизор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удаков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wi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umbs.dreamstime.com/b/%D0%B8-%D1%8E%D1%81%D1%82%D1%80%D0%B0%D1%86%D0%B8%D1%8F-%D1%88%D0%B0%D1%80%D0%B6%D0%B0-%D1%81%D0%BE%D0%B2%D1%80%D0%B5%D0%BC%D0%B5%D0%BD%D0%BD%D0%BE%D0%B9-%D0%B2%D0%BE-%D1%8B-%D0%B8%D0%B7-%D0%BA%D1%80%D0%B0%D0%BD%D0%B0-faucet-%D0%B8-%D1%83%D1%89%D0%B0%D1%8F-87326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hools.bchydro.com/glide_uploaded/images/ZDpJYwI4vgLwpumpa6YNgDcV1At3efCRzv6puiWA.jpeg?w=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7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6RZ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1915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Экран (4:3)</PresentationFormat>
  <Paragraphs>0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20</cp:revision>
  <dcterms:created xsi:type="dcterms:W3CDTF">2022-03-11T17:44:30Z</dcterms:created>
  <dcterms:modified xsi:type="dcterms:W3CDTF">2022-03-20T15:02:29Z</dcterms:modified>
</cp:coreProperties>
</file>